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2" r:id="rId16"/>
    <p:sldId id="271" r:id="rId17"/>
    <p:sldId id="270" r:id="rId18"/>
    <p:sldId id="273" r:id="rId19"/>
    <p:sldId id="274" r:id="rId20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55427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5851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42528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90408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16389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47389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139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2137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71842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46452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78406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F6621-FF1B-4472-8AFF-48EBFB132889}" type="datetimeFigureOut">
              <a:rPr lang="es-AR" smtClean="0"/>
              <a:t>28/7/2021</a:t>
            </a:fld>
            <a:endParaRPr lang="es-A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0E665-B20D-4FB6-90B8-80B179F62D1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46695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3048000" y="1859340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AR" dirty="0" smtClean="0"/>
          </a:p>
          <a:p>
            <a:r>
              <a:rPr lang="es-AR" sz="2400" dirty="0" smtClean="0"/>
              <a:t>1-Introduction to Deep </a:t>
            </a:r>
            <a:r>
              <a:rPr lang="es-AR" sz="2400" dirty="0" err="1" smtClean="0"/>
              <a:t>Learning</a:t>
            </a:r>
            <a:endParaRPr lang="es-AR" sz="2400" dirty="0" smtClean="0"/>
          </a:p>
          <a:p>
            <a:r>
              <a:rPr lang="es-AR" sz="2400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2-How to </a:t>
            </a:r>
            <a:r>
              <a:rPr lang="es-AR" sz="2400" dirty="0" err="1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</a:t>
            </a:r>
            <a:r>
              <a:rPr lang="es-AR" sz="2400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Data </a:t>
            </a:r>
            <a:r>
              <a:rPr lang="es-AR" sz="2400" dirty="0" err="1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Science</a:t>
            </a:r>
            <a:r>
              <a:rPr lang="es-AR" sz="2400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AR" sz="2400" dirty="0" err="1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</a:t>
            </a:r>
            <a:r>
              <a:rPr lang="es-AR" sz="2400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AR" sz="2400" dirty="0" err="1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</a:t>
            </a:r>
            <a:r>
              <a:rPr lang="es-AR" sz="2400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AR" sz="2400" dirty="0" err="1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es-AR" sz="2400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Top </a:t>
            </a:r>
            <a:r>
              <a:rPr lang="es-AR" sz="2400" dirty="0" err="1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Kagglers</a:t>
            </a:r>
            <a:endParaRPr lang="es-AR" sz="2400" dirty="0" smtClean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AR" sz="2400" dirty="0" smtClean="0"/>
              <a:t>3-Bayesian </a:t>
            </a:r>
            <a:r>
              <a:rPr lang="es-AR" sz="2400" dirty="0" err="1" smtClean="0"/>
              <a:t>Methods</a:t>
            </a:r>
            <a:r>
              <a:rPr lang="es-AR" sz="2400" dirty="0" smtClean="0"/>
              <a:t> </a:t>
            </a:r>
            <a:r>
              <a:rPr lang="es-AR" sz="2400" dirty="0" err="1" smtClean="0"/>
              <a:t>for</a:t>
            </a:r>
            <a:r>
              <a:rPr lang="es-AR" sz="2400" dirty="0" smtClean="0"/>
              <a:t> Machine </a:t>
            </a:r>
            <a:r>
              <a:rPr lang="es-AR" sz="2400" dirty="0" err="1" smtClean="0"/>
              <a:t>Learning</a:t>
            </a:r>
            <a:endParaRPr lang="es-AR" sz="2400" dirty="0" smtClean="0"/>
          </a:p>
          <a:p>
            <a:r>
              <a:rPr lang="es-AR" sz="2400" dirty="0" smtClean="0"/>
              <a:t>4-Practical </a:t>
            </a:r>
            <a:r>
              <a:rPr lang="es-AR" sz="2400" dirty="0" err="1" smtClean="0"/>
              <a:t>Reinforcement</a:t>
            </a:r>
            <a:r>
              <a:rPr lang="es-AR" sz="2400" dirty="0" smtClean="0"/>
              <a:t> </a:t>
            </a:r>
            <a:r>
              <a:rPr lang="es-AR" sz="2400" dirty="0" err="1" smtClean="0"/>
              <a:t>Learning</a:t>
            </a:r>
            <a:endParaRPr lang="es-AR" sz="2400" dirty="0" smtClean="0"/>
          </a:p>
          <a:p>
            <a:r>
              <a:rPr lang="es-AR" sz="2400" dirty="0" smtClean="0"/>
              <a:t>5-Deep </a:t>
            </a:r>
            <a:r>
              <a:rPr lang="es-AR" sz="2400" dirty="0" err="1" smtClean="0"/>
              <a:t>Learning</a:t>
            </a:r>
            <a:r>
              <a:rPr lang="es-AR" sz="2400" dirty="0" smtClean="0"/>
              <a:t> in </a:t>
            </a:r>
            <a:r>
              <a:rPr lang="es-AR" sz="2400" dirty="0" err="1" smtClean="0"/>
              <a:t>Computer</a:t>
            </a:r>
            <a:r>
              <a:rPr lang="es-AR" sz="2400" dirty="0" smtClean="0"/>
              <a:t> </a:t>
            </a:r>
            <a:r>
              <a:rPr lang="es-AR" sz="2400" dirty="0" err="1" smtClean="0"/>
              <a:t>Vision</a:t>
            </a:r>
            <a:endParaRPr lang="es-AR" sz="2400" dirty="0" smtClean="0"/>
          </a:p>
          <a:p>
            <a:r>
              <a:rPr lang="es-AR" sz="2400" dirty="0" smtClean="0"/>
              <a:t>6-Procesamiento de lenguajes naturales</a:t>
            </a:r>
          </a:p>
          <a:p>
            <a:r>
              <a:rPr lang="es-AR" sz="2400" dirty="0" smtClean="0"/>
              <a:t>7-Addressing </a:t>
            </a:r>
            <a:r>
              <a:rPr lang="es-AR" sz="2400" dirty="0" err="1" smtClean="0"/>
              <a:t>Large</a:t>
            </a:r>
            <a:r>
              <a:rPr lang="es-AR" sz="2400" dirty="0" smtClean="0"/>
              <a:t> </a:t>
            </a:r>
            <a:r>
              <a:rPr lang="es-AR" sz="2400" dirty="0" err="1" smtClean="0"/>
              <a:t>Hadron</a:t>
            </a:r>
            <a:r>
              <a:rPr lang="es-AR" sz="2400" dirty="0" smtClean="0"/>
              <a:t> </a:t>
            </a:r>
            <a:r>
              <a:rPr lang="es-AR" sz="2400" dirty="0" err="1" smtClean="0"/>
              <a:t>Collider</a:t>
            </a:r>
            <a:r>
              <a:rPr lang="es-AR" sz="2400" dirty="0" smtClean="0"/>
              <a:t> </a:t>
            </a:r>
            <a:r>
              <a:rPr lang="es-AR" sz="2400" dirty="0" err="1" smtClean="0"/>
              <a:t>Challenges</a:t>
            </a:r>
            <a:r>
              <a:rPr lang="es-AR" sz="2400" dirty="0" smtClean="0"/>
              <a:t> </a:t>
            </a:r>
            <a:r>
              <a:rPr lang="es-AR" sz="2400" dirty="0" err="1" smtClean="0"/>
              <a:t>by</a:t>
            </a:r>
            <a:r>
              <a:rPr lang="es-AR" sz="2400" dirty="0" smtClean="0"/>
              <a:t> Machine </a:t>
            </a:r>
            <a:endParaRPr lang="es-AR" sz="2400" dirty="0"/>
          </a:p>
        </p:txBody>
      </p:sp>
      <p:sp>
        <p:nvSpPr>
          <p:cNvPr id="7" name="Rectángulo 6"/>
          <p:cNvSpPr/>
          <p:nvPr/>
        </p:nvSpPr>
        <p:spPr>
          <a:xfrm>
            <a:off x="2447109" y="754521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AR" dirty="0" smtClean="0"/>
              <a:t>ESTE CURSO ES PARTE DE UNA ESPECIALIZACION DE  “</a:t>
            </a:r>
            <a:r>
              <a:rPr lang="es-AR" sz="2400" i="1" dirty="0" smtClean="0">
                <a:solidFill>
                  <a:schemeClr val="accent6">
                    <a:lumMod val="75000"/>
                  </a:schemeClr>
                </a:solidFill>
              </a:rPr>
              <a:t>Aprendizaje automático avanzado”</a:t>
            </a:r>
          </a:p>
        </p:txBody>
      </p:sp>
    </p:spTree>
    <p:extLst>
      <p:ext uri="{BB962C8B-B14F-4D97-AF65-F5344CB8AC3E}">
        <p14:creationId xmlns:p14="http://schemas.microsoft.com/office/powerpoint/2010/main" val="12369214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4132217" y="155789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AR" dirty="0" smtClean="0"/>
          </a:p>
          <a:p>
            <a:endParaRPr lang="es-AR" dirty="0" smtClean="0"/>
          </a:p>
          <a:p>
            <a:endParaRPr lang="es-AR" dirty="0" smtClean="0"/>
          </a:p>
        </p:txBody>
      </p:sp>
      <p:sp>
        <p:nvSpPr>
          <p:cNvPr id="2" name="Rectángulo 1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MX" dirty="0" smtClean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935" y="550172"/>
            <a:ext cx="9088130" cy="575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688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441" y="728578"/>
            <a:ext cx="8917117" cy="540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723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13" y="846164"/>
            <a:ext cx="8534373" cy="516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9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902" y="886711"/>
            <a:ext cx="8070195" cy="508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46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563" y="493406"/>
            <a:ext cx="9470874" cy="587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235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109" y="1430039"/>
            <a:ext cx="8273782" cy="3997922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4532811" y="849086"/>
            <a:ext cx="27842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CONCLUSION  </a:t>
            </a:r>
            <a:r>
              <a:rPr lang="es-AR" b="1" dirty="0"/>
              <a:t>Bag of </a:t>
            </a:r>
            <a:r>
              <a:rPr lang="es-AR" b="1" dirty="0" err="1"/>
              <a:t>words</a:t>
            </a:r>
            <a:endParaRPr lang="es-AR" b="1" dirty="0"/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154138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4532811" y="849086"/>
            <a:ext cx="2989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CONCLUSION </a:t>
            </a:r>
            <a:r>
              <a:rPr lang="es-AR" b="1" dirty="0"/>
              <a:t>Word2vec, CNN</a:t>
            </a:r>
          </a:p>
          <a:p>
            <a:endParaRPr lang="es-AR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16" y="1352499"/>
            <a:ext cx="8648382" cy="472776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916" y="1504899"/>
            <a:ext cx="8648382" cy="472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574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4532811" y="849086"/>
            <a:ext cx="1436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CONCLUSION</a:t>
            </a:r>
            <a:endParaRPr lang="es-AR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13" y="813726"/>
            <a:ext cx="8534373" cy="523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8466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4532811" y="849086"/>
            <a:ext cx="1436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CONCLUSION</a:t>
            </a:r>
            <a:endParaRPr lang="es-AR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665" y="483478"/>
            <a:ext cx="8005047" cy="607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600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815736" y="2521131"/>
            <a:ext cx="808804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r>
              <a:rPr lang="en-US" dirty="0" smtClean="0"/>
              <a:t>AL FINAL HAY UNA PARTICIIPACION A UNA COMPETENCIA  EN KAGGLE </a:t>
            </a:r>
          </a:p>
          <a:p>
            <a:r>
              <a:rPr lang="en-US" dirty="0" smtClean="0"/>
              <a:t>PERO PARA EL CURSO, PARECE INTERESANTE ES PARA APROBAR LA ESPECIALIZACIÓN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492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048000" y="1028343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MX" dirty="0"/>
          </a:p>
          <a:p>
            <a:r>
              <a:rPr lang="es-AR" dirty="0" smtClean="0"/>
              <a:t>CONCEPTOS PRINCIPALES EN UNA COMPETENCIA</a:t>
            </a:r>
          </a:p>
          <a:p>
            <a:endParaRPr lang="es-AR" dirty="0" smtClean="0"/>
          </a:p>
          <a:p>
            <a:r>
              <a:rPr lang="es-AR" dirty="0" smtClean="0"/>
              <a:t>1-DATA </a:t>
            </a:r>
          </a:p>
          <a:p>
            <a:r>
              <a:rPr lang="es-AR" dirty="0" smtClean="0"/>
              <a:t>2-MODEL</a:t>
            </a:r>
          </a:p>
          <a:p>
            <a:r>
              <a:rPr lang="es-AR" dirty="0" smtClean="0"/>
              <a:t>3-SUBMISSION</a:t>
            </a:r>
          </a:p>
          <a:p>
            <a:r>
              <a:rPr lang="es-AR" dirty="0" smtClean="0"/>
              <a:t>4-EVALUATION</a:t>
            </a:r>
          </a:p>
          <a:p>
            <a:r>
              <a:rPr lang="es-AR" dirty="0" smtClean="0"/>
              <a:t>5-LEADERBOARD </a:t>
            </a:r>
          </a:p>
          <a:p>
            <a:endParaRPr lang="es-AR" dirty="0" smtClean="0"/>
          </a:p>
          <a:p>
            <a:r>
              <a:rPr lang="es-AR" dirty="0" smtClean="0"/>
              <a:t>4-EVALUATION FUNCTION</a:t>
            </a:r>
          </a:p>
          <a:p>
            <a:r>
              <a:rPr lang="es-AR" i="1" dirty="0" smtClean="0"/>
              <a:t>ACCURACY</a:t>
            </a:r>
          </a:p>
          <a:p>
            <a:r>
              <a:rPr lang="es-AR" i="1" dirty="0" smtClean="0"/>
              <a:t>LOGISTIC LOSS</a:t>
            </a:r>
          </a:p>
          <a:p>
            <a:r>
              <a:rPr lang="es-AR" i="1" dirty="0" smtClean="0"/>
              <a:t>AUC</a:t>
            </a:r>
          </a:p>
          <a:p>
            <a:r>
              <a:rPr lang="es-AR" i="1" dirty="0" smtClean="0"/>
              <a:t>RMSE</a:t>
            </a:r>
          </a:p>
          <a:p>
            <a:r>
              <a:rPr lang="es-AR" i="1" dirty="0" smtClean="0"/>
              <a:t>MAE</a:t>
            </a:r>
          </a:p>
          <a:p>
            <a:endParaRPr lang="es-MX" dirty="0"/>
          </a:p>
          <a:p>
            <a:r>
              <a:rPr lang="es-AR" dirty="0" smtClean="0"/>
              <a:t>5.1 PUBLIC TEST USING DURING COMPETITION</a:t>
            </a:r>
          </a:p>
          <a:p>
            <a:r>
              <a:rPr lang="es-AR" dirty="0" smtClean="0"/>
              <a:t>5.2 PRIVATE TEST USED FOR FINAL RANK.</a:t>
            </a:r>
          </a:p>
          <a:p>
            <a:endParaRPr lang="es-AR" dirty="0" smtClean="0"/>
          </a:p>
          <a:p>
            <a:endParaRPr lang="es-AR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435427" y="466071"/>
            <a:ext cx="1156933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400" b="1" dirty="0" smtClean="0">
                <a:solidFill>
                  <a:srgbClr val="FFC000"/>
                </a:solidFill>
              </a:rPr>
              <a:t>2-How to </a:t>
            </a:r>
            <a:r>
              <a:rPr lang="es-AR" sz="2400" b="1" dirty="0" err="1" smtClean="0">
                <a:solidFill>
                  <a:srgbClr val="FFC000"/>
                </a:solidFill>
              </a:rPr>
              <a:t>Win</a:t>
            </a:r>
            <a:r>
              <a:rPr lang="es-AR" sz="2400" b="1" dirty="0" smtClean="0">
                <a:solidFill>
                  <a:srgbClr val="FFC000"/>
                </a:solidFill>
              </a:rPr>
              <a:t> a Data </a:t>
            </a:r>
            <a:r>
              <a:rPr lang="es-AR" sz="2400" b="1" dirty="0" err="1" smtClean="0">
                <a:solidFill>
                  <a:srgbClr val="FFC000"/>
                </a:solidFill>
              </a:rPr>
              <a:t>Science</a:t>
            </a:r>
            <a:r>
              <a:rPr lang="es-AR" sz="2400" b="1" dirty="0" smtClean="0">
                <a:solidFill>
                  <a:srgbClr val="FFC000"/>
                </a:solidFill>
              </a:rPr>
              <a:t> </a:t>
            </a:r>
            <a:r>
              <a:rPr lang="es-AR" sz="2400" b="1" dirty="0" err="1" smtClean="0">
                <a:solidFill>
                  <a:srgbClr val="FFC000"/>
                </a:solidFill>
              </a:rPr>
              <a:t>Competition</a:t>
            </a:r>
            <a:r>
              <a:rPr lang="es-AR" sz="2400" b="1" dirty="0" smtClean="0">
                <a:solidFill>
                  <a:srgbClr val="FFC000"/>
                </a:solidFill>
              </a:rPr>
              <a:t>: </a:t>
            </a:r>
            <a:r>
              <a:rPr lang="es-AR" sz="2400" b="1" dirty="0" err="1" smtClean="0">
                <a:solidFill>
                  <a:srgbClr val="FFC000"/>
                </a:solidFill>
              </a:rPr>
              <a:t>Learn</a:t>
            </a:r>
            <a:r>
              <a:rPr lang="es-AR" sz="2400" b="1" dirty="0" smtClean="0">
                <a:solidFill>
                  <a:srgbClr val="FFC000"/>
                </a:solidFill>
              </a:rPr>
              <a:t> </a:t>
            </a:r>
            <a:r>
              <a:rPr lang="es-AR" sz="2400" b="1" dirty="0" err="1" smtClean="0">
                <a:solidFill>
                  <a:srgbClr val="FFC000"/>
                </a:solidFill>
              </a:rPr>
              <a:t>from</a:t>
            </a:r>
            <a:r>
              <a:rPr lang="es-AR" sz="2400" b="1" dirty="0" smtClean="0">
                <a:solidFill>
                  <a:srgbClr val="FFC000"/>
                </a:solidFill>
              </a:rPr>
              <a:t> Top </a:t>
            </a:r>
            <a:r>
              <a:rPr lang="es-AR" sz="2400" b="1" dirty="0" err="1" smtClean="0">
                <a:solidFill>
                  <a:srgbClr val="FFC000"/>
                </a:solidFill>
              </a:rPr>
              <a:t>Kagglers</a:t>
            </a:r>
            <a:r>
              <a:rPr lang="es-AR" sz="2400" b="1" dirty="0" smtClean="0">
                <a:solidFill>
                  <a:srgbClr val="FFC000"/>
                </a:solidFill>
              </a:rPr>
              <a:t> </a:t>
            </a:r>
          </a:p>
          <a:p>
            <a:r>
              <a:rPr lang="es-AR" sz="1600" b="1" dirty="0" smtClean="0">
                <a:solidFill>
                  <a:srgbClr val="FFC000"/>
                </a:solidFill>
              </a:rPr>
              <a:t>(SEMANA 1)</a:t>
            </a:r>
          </a:p>
        </p:txBody>
      </p:sp>
    </p:spTree>
    <p:extLst>
      <p:ext uri="{BB962C8B-B14F-4D97-AF65-F5344CB8AC3E}">
        <p14:creationId xmlns:p14="http://schemas.microsoft.com/office/powerpoint/2010/main" val="3596230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048000" y="1720840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AR" b="1" dirty="0" smtClean="0">
                <a:solidFill>
                  <a:schemeClr val="accent5">
                    <a:lumMod val="50000"/>
                  </a:schemeClr>
                </a:solidFill>
              </a:rPr>
              <a:t>KAGGLE</a:t>
            </a:r>
          </a:p>
          <a:p>
            <a:r>
              <a:rPr lang="es-AR" dirty="0" smtClean="0"/>
              <a:t>DRIVENDATA</a:t>
            </a:r>
          </a:p>
          <a:p>
            <a:r>
              <a:rPr lang="es-AR" dirty="0" smtClean="0"/>
              <a:t>CROWDANALITYX</a:t>
            </a:r>
          </a:p>
          <a:p>
            <a:r>
              <a:rPr lang="es-AR" dirty="0" smtClean="0"/>
              <a:t>CODALAB</a:t>
            </a:r>
          </a:p>
          <a:p>
            <a:r>
              <a:rPr lang="es-AR" dirty="0" smtClean="0"/>
              <a:t>DATASCIENCECHALLANGE.NET</a:t>
            </a:r>
          </a:p>
          <a:p>
            <a:r>
              <a:rPr lang="es-AR" dirty="0" smtClean="0"/>
              <a:t>SINGLE-COMPETITION SITIES (LIKE KDD, VIZDOOM)</a:t>
            </a:r>
          </a:p>
          <a:p>
            <a:endParaRPr lang="es-AR" dirty="0" smtClean="0"/>
          </a:p>
          <a:p>
            <a:r>
              <a:rPr lang="es-AR" dirty="0" smtClean="0"/>
              <a:t>OTRO CURSO IMPORTANTE</a:t>
            </a:r>
          </a:p>
          <a:p>
            <a:r>
              <a:rPr lang="es-AR" sz="2400" b="1" i="1" dirty="0" smtClean="0">
                <a:solidFill>
                  <a:srgbClr val="FFC000"/>
                </a:solidFill>
              </a:rPr>
              <a:t>COMPETITIVE DATA SCIENCE  </a:t>
            </a:r>
            <a:r>
              <a:rPr lang="es-AR" sz="2400" dirty="0" smtClean="0"/>
              <a:t>- COURSERA</a:t>
            </a:r>
          </a:p>
        </p:txBody>
      </p:sp>
      <p:sp>
        <p:nvSpPr>
          <p:cNvPr id="3" name="Rectángulo 2"/>
          <p:cNvSpPr/>
          <p:nvPr/>
        </p:nvSpPr>
        <p:spPr>
          <a:xfrm>
            <a:off x="3602250" y="488071"/>
            <a:ext cx="50735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dirty="0" smtClean="0">
                <a:solidFill>
                  <a:srgbClr val="FFC000"/>
                </a:solidFill>
              </a:rPr>
              <a:t>OTROS SITIOS DE COMPETENCIAS</a:t>
            </a:r>
          </a:p>
        </p:txBody>
      </p:sp>
    </p:spTree>
    <p:extLst>
      <p:ext uri="{BB962C8B-B14F-4D97-AF65-F5344CB8AC3E}">
        <p14:creationId xmlns:p14="http://schemas.microsoft.com/office/powerpoint/2010/main" val="1212201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4132217" y="155789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AR" dirty="0" smtClean="0"/>
          </a:p>
          <a:p>
            <a:endParaRPr lang="es-AR" dirty="0" smtClean="0"/>
          </a:p>
          <a:p>
            <a:endParaRPr lang="es-AR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3602250" y="488071"/>
            <a:ext cx="37024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dirty="0" smtClean="0">
                <a:solidFill>
                  <a:srgbClr val="FFC000"/>
                </a:solidFill>
              </a:rPr>
              <a:t>INGRESANDO A KAGGLE</a:t>
            </a:r>
          </a:p>
        </p:txBody>
      </p:sp>
      <p:sp>
        <p:nvSpPr>
          <p:cNvPr id="2" name="Rectángulo 1"/>
          <p:cNvSpPr/>
          <p:nvPr/>
        </p:nvSpPr>
        <p:spPr>
          <a:xfrm>
            <a:off x="3048000" y="2551837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MX" dirty="0" smtClean="0"/>
              <a:t>EJEMPLOS</a:t>
            </a:r>
          </a:p>
          <a:p>
            <a:endParaRPr lang="es-MX" dirty="0"/>
          </a:p>
          <a:p>
            <a:r>
              <a:rPr lang="es-MX" dirty="0" smtClean="0"/>
              <a:t>COMO ESTÁ ORGANIZADO EL SITIO OPCIONES.</a:t>
            </a:r>
          </a:p>
          <a:p>
            <a:r>
              <a:rPr lang="es-MX" dirty="0" smtClean="0"/>
              <a:t>OVERVIEW, FORO, CODE ,ETC</a:t>
            </a:r>
          </a:p>
          <a:p>
            <a:endParaRPr lang="es-MX" dirty="0"/>
          </a:p>
          <a:p>
            <a:r>
              <a:rPr lang="es-MX" dirty="0" smtClean="0"/>
              <a:t>ALGUNOS DATOS CLAVES</a:t>
            </a:r>
          </a:p>
          <a:p>
            <a:r>
              <a:rPr lang="es-MX" dirty="0" smtClean="0"/>
              <a:t>5 PERSONAS POR EQUIPO</a:t>
            </a:r>
          </a:p>
          <a:p>
            <a:r>
              <a:rPr lang="es-MX" dirty="0" smtClean="0"/>
              <a:t>NO SE PERMITEN DATOS EXTERNOS</a:t>
            </a:r>
          </a:p>
          <a:p>
            <a:r>
              <a:rPr lang="es-MX" dirty="0" smtClean="0"/>
              <a:t>ENTORNO KAGGLE COMO FUNCIONA</a:t>
            </a:r>
          </a:p>
          <a:p>
            <a:r>
              <a:rPr lang="es-MX" dirty="0" smtClean="0"/>
              <a:t>COMO COMPARTIR Y SUBIR UN ARCHIVO</a:t>
            </a:r>
          </a:p>
          <a:p>
            <a:r>
              <a:rPr lang="es-MX" dirty="0" smtClean="0"/>
              <a:t>DISPONIBILIDAD DE DATOS </a:t>
            </a:r>
          </a:p>
          <a:p>
            <a:r>
              <a:rPr lang="es-MX" dirty="0" smtClean="0"/>
              <a:t>TIEMPOS DE USOS.</a:t>
            </a:r>
            <a:endParaRPr lang="es-MX" dirty="0"/>
          </a:p>
          <a:p>
            <a:endParaRPr lang="es-MX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1650273" y="1557899"/>
            <a:ext cx="94923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dirty="0" smtClean="0"/>
              <a:t>COMO CREAR UNA CUENTA CARACTERISTICAS PRINCIPALES DEPENDE DE CADA CONCURSO</a:t>
            </a:r>
          </a:p>
        </p:txBody>
      </p:sp>
    </p:spTree>
    <p:extLst>
      <p:ext uri="{BB962C8B-B14F-4D97-AF65-F5344CB8AC3E}">
        <p14:creationId xmlns:p14="http://schemas.microsoft.com/office/powerpoint/2010/main" val="2415784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4132217" y="155789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AR" dirty="0" smtClean="0"/>
          </a:p>
          <a:p>
            <a:endParaRPr lang="es-AR" dirty="0" smtClean="0"/>
          </a:p>
          <a:p>
            <a:endParaRPr lang="es-AR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3602250" y="488071"/>
            <a:ext cx="37024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dirty="0" smtClean="0">
                <a:solidFill>
                  <a:srgbClr val="FFC000"/>
                </a:solidFill>
              </a:rPr>
              <a:t>INGRESANDO A KAGGLE</a:t>
            </a:r>
          </a:p>
        </p:txBody>
      </p:sp>
      <p:sp>
        <p:nvSpPr>
          <p:cNvPr id="2" name="Rectángulo 1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MX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1650273" y="1557899"/>
            <a:ext cx="94923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dirty="0" smtClean="0"/>
              <a:t>COMO CREAR UNA CUENTA CARACTERISTICAS PRINCIPALES DEPENDE DE CADA CONCURSO</a:t>
            </a:r>
          </a:p>
        </p:txBody>
      </p:sp>
    </p:spTree>
    <p:extLst>
      <p:ext uri="{BB962C8B-B14F-4D97-AF65-F5344CB8AC3E}">
        <p14:creationId xmlns:p14="http://schemas.microsoft.com/office/powerpoint/2010/main" val="1504237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3602250" y="488071"/>
            <a:ext cx="49903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dirty="0" smtClean="0">
                <a:solidFill>
                  <a:srgbClr val="FFC000"/>
                </a:solidFill>
              </a:rPr>
              <a:t>REAL WORLD VS. COMPETITIONS</a:t>
            </a:r>
          </a:p>
        </p:txBody>
      </p:sp>
      <p:sp>
        <p:nvSpPr>
          <p:cNvPr id="2" name="Rectángulo 1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MX" dirty="0" smtClean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333" y="1881051"/>
            <a:ext cx="4662576" cy="3429381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1099" y="1947261"/>
            <a:ext cx="5382981" cy="3363171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668187" y="1511719"/>
            <a:ext cx="14764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>
                <a:solidFill>
                  <a:srgbClr val="FFC000"/>
                </a:solidFill>
              </a:rPr>
              <a:t>REAL WORLD 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695902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4132217" y="155789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AR" dirty="0" smtClean="0"/>
          </a:p>
          <a:p>
            <a:endParaRPr lang="es-AR" dirty="0" smtClean="0"/>
          </a:p>
          <a:p>
            <a:endParaRPr lang="es-AR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3602250" y="488071"/>
            <a:ext cx="41169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dirty="0" smtClean="0">
                <a:solidFill>
                  <a:srgbClr val="FFC000"/>
                </a:solidFill>
              </a:rPr>
              <a:t>FAMILIES OF ML ALGORITH</a:t>
            </a:r>
          </a:p>
        </p:txBody>
      </p:sp>
      <p:sp>
        <p:nvSpPr>
          <p:cNvPr id="2" name="Rectángulo 1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MX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1772393" y="1557899"/>
            <a:ext cx="950085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dirty="0" smtClean="0"/>
              <a:t>LINEAR MODEL </a:t>
            </a:r>
          </a:p>
          <a:p>
            <a:r>
              <a:rPr lang="es-MX" dirty="0" smtClean="0"/>
              <a:t>EXAMPLES  LOGISTIC REGRESSION / SUPPORT VECTOR MACHINE  </a:t>
            </a:r>
          </a:p>
          <a:p>
            <a:r>
              <a:rPr lang="es-MX" dirty="0" smtClean="0"/>
              <a:t>TREE-BASED: DECISION TREE, RANDOM FOREST, GBDT</a:t>
            </a:r>
          </a:p>
          <a:p>
            <a:r>
              <a:rPr lang="es-MX" dirty="0" smtClean="0"/>
              <a:t>KNN</a:t>
            </a:r>
          </a:p>
          <a:p>
            <a:r>
              <a:rPr lang="es-MX" dirty="0" smtClean="0"/>
              <a:t>NEURONAL NETWORKS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907788" y="3597223"/>
            <a:ext cx="4060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800" dirty="0" smtClean="0">
                <a:solidFill>
                  <a:srgbClr val="FFC000"/>
                </a:solidFill>
              </a:rPr>
              <a:t>HARDWARE / SOFTWARDE</a:t>
            </a:r>
            <a:endParaRPr lang="es-AR" sz="2800" dirty="0">
              <a:solidFill>
                <a:srgbClr val="FFC000"/>
              </a:solidFill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267" y="4271635"/>
            <a:ext cx="5548926" cy="214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190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4132217" y="155789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AR" dirty="0" smtClean="0"/>
          </a:p>
          <a:p>
            <a:endParaRPr lang="es-AR" dirty="0" smtClean="0"/>
          </a:p>
          <a:p>
            <a:endParaRPr lang="es-AR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4033323" y="3616383"/>
            <a:ext cx="30087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dirty="0" smtClean="0">
                <a:solidFill>
                  <a:srgbClr val="FFC000"/>
                </a:solidFill>
              </a:rPr>
              <a:t>CLOUD RESOURCES</a:t>
            </a:r>
            <a:endParaRPr lang="es-AR" sz="2800" dirty="0" smtClean="0">
              <a:solidFill>
                <a:srgbClr val="FFC000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MX" dirty="0" smtClean="0"/>
          </a:p>
        </p:txBody>
      </p:sp>
      <p:sp>
        <p:nvSpPr>
          <p:cNvPr id="3" name="Rectángulo 2"/>
          <p:cNvSpPr/>
          <p:nvPr/>
        </p:nvSpPr>
        <p:spPr>
          <a:xfrm>
            <a:off x="1650271" y="4741659"/>
            <a:ext cx="94923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dirty="0" smtClean="0"/>
              <a:t>AMAZON AWS (*)  / MICROSOFT AZURE  /   GOOGLE CLOUD</a:t>
            </a:r>
          </a:p>
        </p:txBody>
      </p:sp>
      <p:sp>
        <p:nvSpPr>
          <p:cNvPr id="7" name="Rectángulo 6"/>
          <p:cNvSpPr/>
          <p:nvPr/>
        </p:nvSpPr>
        <p:spPr>
          <a:xfrm>
            <a:off x="4704674" y="5380830"/>
            <a:ext cx="18540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dirty="0" smtClean="0">
                <a:solidFill>
                  <a:srgbClr val="FFC000"/>
                </a:solidFill>
              </a:rPr>
              <a:t>LENGUAJES</a:t>
            </a:r>
            <a:endParaRPr lang="es-AR" sz="2800" dirty="0" smtClean="0">
              <a:solidFill>
                <a:srgbClr val="FFC000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1650272" y="6082380"/>
            <a:ext cx="94923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dirty="0" smtClean="0"/>
              <a:t>PYTHON /  R. </a:t>
            </a:r>
          </a:p>
        </p:txBody>
      </p:sp>
      <p:sp>
        <p:nvSpPr>
          <p:cNvPr id="5" name="Rectángulo 4"/>
          <p:cNvSpPr/>
          <p:nvPr/>
        </p:nvSpPr>
        <p:spPr>
          <a:xfrm>
            <a:off x="4448838" y="590182"/>
            <a:ext cx="9248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 smtClean="0">
                <a:solidFill>
                  <a:srgbClr val="FFC000"/>
                </a:solidFill>
              </a:rPr>
              <a:t>EQUIPO</a:t>
            </a:r>
            <a:endParaRPr lang="es-AR" dirty="0">
              <a:solidFill>
                <a:srgbClr val="FFC000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2279444" y="1518626"/>
            <a:ext cx="188064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 smtClean="0"/>
              <a:t>RAM  64G O 128G</a:t>
            </a:r>
          </a:p>
          <a:p>
            <a:r>
              <a:rPr lang="es-MX" dirty="0" smtClean="0"/>
              <a:t>32 CORES</a:t>
            </a:r>
          </a:p>
          <a:p>
            <a:r>
              <a:rPr lang="es-MX" dirty="0" smtClean="0"/>
              <a:t>SSD</a:t>
            </a:r>
          </a:p>
        </p:txBody>
      </p:sp>
    </p:spTree>
    <p:extLst>
      <p:ext uri="{BB962C8B-B14F-4D97-AF65-F5344CB8AC3E}">
        <p14:creationId xmlns:p14="http://schemas.microsoft.com/office/powerpoint/2010/main" val="3559072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4132217" y="155789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AR" dirty="0" smtClean="0"/>
          </a:p>
          <a:p>
            <a:endParaRPr lang="es-AR" dirty="0" smtClean="0"/>
          </a:p>
          <a:p>
            <a:endParaRPr lang="es-AR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4459987" y="264406"/>
            <a:ext cx="19041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800" dirty="0" smtClean="0">
                <a:solidFill>
                  <a:srgbClr val="FFC000"/>
                </a:solidFill>
              </a:rPr>
              <a:t>RESOURCES</a:t>
            </a:r>
            <a:endParaRPr lang="es-AR" sz="2800" dirty="0" smtClean="0">
              <a:solidFill>
                <a:srgbClr val="FFC000"/>
              </a:solidFill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MX" dirty="0" smtClean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27" y="1168045"/>
            <a:ext cx="4728086" cy="236048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875" y="1168045"/>
            <a:ext cx="3990227" cy="2223067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527" y="3801949"/>
            <a:ext cx="4298284" cy="2220748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780966"/>
            <a:ext cx="4396170" cy="260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1128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2551</TotalTime>
  <Words>288</Words>
  <Application>Microsoft Office PowerPoint</Application>
  <PresentationFormat>Panorámica</PresentationFormat>
  <Paragraphs>87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Claudio Roberto Parrinello</dc:creator>
  <cp:lastModifiedBy>Claudio Roberto Parrinello</cp:lastModifiedBy>
  <cp:revision>27</cp:revision>
  <dcterms:created xsi:type="dcterms:W3CDTF">2021-06-28T20:10:59Z</dcterms:created>
  <dcterms:modified xsi:type="dcterms:W3CDTF">2021-07-29T02:29:59Z</dcterms:modified>
</cp:coreProperties>
</file>

<file path=docProps/thumbnail.jpeg>
</file>